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handoutMasterIdLst>
    <p:handoutMasterId r:id="rId22"/>
  </p:handoutMasterIdLst>
  <p:sldIdLst>
    <p:sldId id="277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B49"/>
    <a:srgbClr val="7D886E"/>
    <a:srgbClr val="A1A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1368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9" d="100"/>
          <a:sy n="119" d="100"/>
        </p:scale>
        <p:origin x="499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DA8D678-2D65-F0DB-709F-7E308914FD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8DD8EA4-3D92-277A-B3E6-CA6AB6F95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B2AA-2DC3-4035-B199-21A5A3CDE785}" type="datetimeFigureOut">
              <a:rPr lang="pt-BR" smtClean="0"/>
              <a:t>30/06/2026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0BCB78-C0CE-B7F2-BB36-84316E0B73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5C016B-8162-B7C8-44FF-AEE09C35F2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93544-666D-400E-91B7-1CC4BC3282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06625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ol no céu&#10;&#10;O conteúdo gerado por IA pode estar incorreto.">
            <a:extLst>
              <a:ext uri="{FF2B5EF4-FFF2-40B4-BE49-F238E27FC236}">
                <a16:creationId xmlns:a16="http://schemas.microsoft.com/office/drawing/2014/main" id="{58D6FFB2-B4F1-9E1A-6D6F-B1C61EA35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B256DF1-F5A5-9239-EFA2-71635EB599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" y="567"/>
            <a:ext cx="12190992" cy="685743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1AAAB688-1CCD-263C-4A45-379486065B49}"/>
              </a:ext>
            </a:extLst>
          </p:cNvPr>
          <p:cNvSpPr/>
          <p:nvPr userDrawn="1"/>
        </p:nvSpPr>
        <p:spPr>
          <a:xfrm rot="16200000">
            <a:off x="214950" y="-214963"/>
            <a:ext cx="6858001" cy="7287906"/>
          </a:xfrm>
          <a:prstGeom prst="rect">
            <a:avLst/>
          </a:prstGeom>
          <a:gradFill flip="none" rotWithShape="1">
            <a:gsLst>
              <a:gs pos="6000">
                <a:srgbClr val="535B49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Homem e mulher se beijando&#10;&#10;O conteúdo gerado por IA pode estar incorreto.">
            <a:extLst>
              <a:ext uri="{FF2B5EF4-FFF2-40B4-BE49-F238E27FC236}">
                <a16:creationId xmlns:a16="http://schemas.microsoft.com/office/drawing/2014/main" id="{D37FE036-77F5-74CA-4BB7-766DF665F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3" t="4255" r="15941" b="13422"/>
          <a:stretch>
            <a:fillRect/>
          </a:stretch>
        </p:blipFill>
        <p:spPr>
          <a:xfrm>
            <a:off x="6561667" y="449003"/>
            <a:ext cx="5308600" cy="5645149"/>
          </a:xfrm>
          <a:prstGeom prst="rect">
            <a:avLst/>
          </a:prstGeom>
        </p:spPr>
      </p:pic>
      <p:pic>
        <p:nvPicPr>
          <p:cNvPr id="11" name="Imagem 10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421CE54F-FF03-81C7-B182-B29275BEC8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4" t="4255" r="15941" b="13423"/>
          <a:stretch>
            <a:fillRect/>
          </a:stretch>
        </p:blipFill>
        <p:spPr>
          <a:xfrm>
            <a:off x="6561667" y="449003"/>
            <a:ext cx="5308600" cy="5645149"/>
          </a:xfrm>
          <a:prstGeom prst="rect">
            <a:avLst/>
          </a:prstGeom>
        </p:spPr>
      </p:pic>
      <p:pic>
        <p:nvPicPr>
          <p:cNvPr id="12" name="Imagem 11" descr="Imagem em preto e branco&#10;&#10;O conteúdo gerado por IA pode estar incorreto.">
            <a:extLst>
              <a:ext uri="{FF2B5EF4-FFF2-40B4-BE49-F238E27FC236}">
                <a16:creationId xmlns:a16="http://schemas.microsoft.com/office/drawing/2014/main" id="{095C321A-BB1E-6EC9-3442-28DDEBA54B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74" t="61597" r="13547"/>
          <a:stretch>
            <a:fillRect/>
          </a:stretch>
        </p:blipFill>
        <p:spPr>
          <a:xfrm>
            <a:off x="7671700" y="4026236"/>
            <a:ext cx="4520300" cy="2633414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1E27F66-840B-2B5C-F9B8-92DF14E64B9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6226" y="555842"/>
            <a:ext cx="3135567" cy="701156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FE7CB95A-906E-6513-9C4C-6466F525FC5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6226" y="2070318"/>
            <a:ext cx="3594548" cy="235326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F7EE53C5-324D-23F5-FA33-580D6D347FA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11676" y="5236903"/>
            <a:ext cx="257690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ol no céu&#10;&#10;O conteúdo gerado por IA pode estar incorreto.">
            <a:extLst>
              <a:ext uri="{FF2B5EF4-FFF2-40B4-BE49-F238E27FC236}">
                <a16:creationId xmlns:a16="http://schemas.microsoft.com/office/drawing/2014/main" id="{58D6FFB2-B4F1-9E1A-6D6F-B1C61EA35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B256DF1-F5A5-9239-EFA2-71635EB599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" y="567"/>
            <a:ext cx="12190992" cy="685743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1AAAB688-1CCD-263C-4A45-379486065B49}"/>
              </a:ext>
            </a:extLst>
          </p:cNvPr>
          <p:cNvSpPr/>
          <p:nvPr userDrawn="1"/>
        </p:nvSpPr>
        <p:spPr>
          <a:xfrm rot="16200000">
            <a:off x="214950" y="-214963"/>
            <a:ext cx="6858001" cy="7287906"/>
          </a:xfrm>
          <a:prstGeom prst="rect">
            <a:avLst/>
          </a:prstGeom>
          <a:gradFill flip="none" rotWithShape="1">
            <a:gsLst>
              <a:gs pos="6000">
                <a:srgbClr val="535B49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Homem e mulher se beijando&#10;&#10;O conteúdo gerado por IA pode estar incorreto.">
            <a:extLst>
              <a:ext uri="{FF2B5EF4-FFF2-40B4-BE49-F238E27FC236}">
                <a16:creationId xmlns:a16="http://schemas.microsoft.com/office/drawing/2014/main" id="{D37FE036-77F5-74CA-4BB7-766DF665F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3" t="4255" r="15941" b="13422"/>
          <a:stretch>
            <a:fillRect/>
          </a:stretch>
        </p:blipFill>
        <p:spPr>
          <a:xfrm>
            <a:off x="6561667" y="449003"/>
            <a:ext cx="5308600" cy="5645149"/>
          </a:xfrm>
          <a:prstGeom prst="rect">
            <a:avLst/>
          </a:prstGeom>
        </p:spPr>
      </p:pic>
      <p:pic>
        <p:nvPicPr>
          <p:cNvPr id="11" name="Imagem 10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421CE54F-FF03-81C7-B182-B29275BEC8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4" t="4255" r="15941" b="13423"/>
          <a:stretch>
            <a:fillRect/>
          </a:stretch>
        </p:blipFill>
        <p:spPr>
          <a:xfrm>
            <a:off x="6561667" y="449003"/>
            <a:ext cx="5308600" cy="5645149"/>
          </a:xfrm>
          <a:prstGeom prst="rect">
            <a:avLst/>
          </a:prstGeom>
        </p:spPr>
      </p:pic>
      <p:pic>
        <p:nvPicPr>
          <p:cNvPr id="12" name="Imagem 11" descr="Imagem em preto e branco&#10;&#10;O conteúdo gerado por IA pode estar incorreto.">
            <a:extLst>
              <a:ext uri="{FF2B5EF4-FFF2-40B4-BE49-F238E27FC236}">
                <a16:creationId xmlns:a16="http://schemas.microsoft.com/office/drawing/2014/main" id="{095C321A-BB1E-6EC9-3442-28DDEBA54B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74" t="61597" r="13547"/>
          <a:stretch>
            <a:fillRect/>
          </a:stretch>
        </p:blipFill>
        <p:spPr>
          <a:xfrm>
            <a:off x="7671700" y="4026236"/>
            <a:ext cx="4520300" cy="2633414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1E27F66-840B-2B5C-F9B8-92DF14E64B9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6226" y="2302037"/>
            <a:ext cx="5039774" cy="1126963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57B97269-12CB-D040-1EF3-E2309A29F33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11676" y="5236903"/>
            <a:ext cx="257690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_Art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ol no céu&#10;&#10;O conteúdo gerado por IA pode estar incorreto.">
            <a:extLst>
              <a:ext uri="{FF2B5EF4-FFF2-40B4-BE49-F238E27FC236}">
                <a16:creationId xmlns:a16="http://schemas.microsoft.com/office/drawing/2014/main" id="{58D6FFB2-B4F1-9E1A-6D6F-B1C61EA35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B256DF1-F5A5-9239-EFA2-71635EB599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" y="567"/>
            <a:ext cx="12190992" cy="685743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1AAAB688-1CCD-263C-4A45-379486065B49}"/>
              </a:ext>
            </a:extLst>
          </p:cNvPr>
          <p:cNvSpPr/>
          <p:nvPr userDrawn="1"/>
        </p:nvSpPr>
        <p:spPr>
          <a:xfrm rot="16200000">
            <a:off x="214953" y="-215521"/>
            <a:ext cx="6858001" cy="7287906"/>
          </a:xfrm>
          <a:prstGeom prst="rect">
            <a:avLst/>
          </a:prstGeom>
          <a:gradFill flip="none" rotWithShape="1">
            <a:gsLst>
              <a:gs pos="6000">
                <a:srgbClr val="535B49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 descr="Homem e mulher se beijando&#10;&#10;O conteúdo gerado por IA pode estar incorreto.">
            <a:extLst>
              <a:ext uri="{FF2B5EF4-FFF2-40B4-BE49-F238E27FC236}">
                <a16:creationId xmlns:a16="http://schemas.microsoft.com/office/drawing/2014/main" id="{D37FE036-77F5-74CA-4BB7-766DF665F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3" t="4255" r="15941" b="13422"/>
          <a:stretch>
            <a:fillRect/>
          </a:stretch>
        </p:blipFill>
        <p:spPr>
          <a:xfrm>
            <a:off x="6561667" y="449003"/>
            <a:ext cx="5308600" cy="5645149"/>
          </a:xfrm>
          <a:prstGeom prst="rect">
            <a:avLst/>
          </a:prstGeom>
        </p:spPr>
      </p:pic>
      <p:pic>
        <p:nvPicPr>
          <p:cNvPr id="11" name="Imagem 10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421CE54F-FF03-81C7-B182-B29275BEC8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4" t="4255" r="15941" b="13423"/>
          <a:stretch>
            <a:fillRect/>
          </a:stretch>
        </p:blipFill>
        <p:spPr>
          <a:xfrm>
            <a:off x="6561667" y="449003"/>
            <a:ext cx="5308600" cy="5645149"/>
          </a:xfrm>
          <a:prstGeom prst="rect">
            <a:avLst/>
          </a:prstGeom>
        </p:spPr>
      </p:pic>
      <p:pic>
        <p:nvPicPr>
          <p:cNvPr id="12" name="Imagem 11" descr="Imagem em preto e branco&#10;&#10;O conteúdo gerado por IA pode estar incorreto.">
            <a:extLst>
              <a:ext uri="{FF2B5EF4-FFF2-40B4-BE49-F238E27FC236}">
                <a16:creationId xmlns:a16="http://schemas.microsoft.com/office/drawing/2014/main" id="{095C321A-BB1E-6EC9-3442-28DDEBA54B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74" t="61597" r="13547"/>
          <a:stretch>
            <a:fillRect/>
          </a:stretch>
        </p:blipFill>
        <p:spPr>
          <a:xfrm>
            <a:off x="7671700" y="4026236"/>
            <a:ext cx="4520300" cy="2633414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1E27F66-840B-2B5C-F9B8-92DF14E64B9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6226" y="555842"/>
            <a:ext cx="3135567" cy="701156"/>
          </a:xfrm>
          <a:prstGeom prst="rect">
            <a:avLst/>
          </a:prstGeom>
        </p:spPr>
      </p:pic>
      <p:sp>
        <p:nvSpPr>
          <p:cNvPr id="29" name="Título 28">
            <a:extLst>
              <a:ext uri="{FF2B5EF4-FFF2-40B4-BE49-F238E27FC236}">
                <a16:creationId xmlns:a16="http://schemas.microsoft.com/office/drawing/2014/main" id="{9A4C8935-7139-E55B-E84B-8E1899956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7352" y="1676400"/>
            <a:ext cx="5168648" cy="175259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pt-BR" dirty="0"/>
              <a:t>Clique para editar o título do artigo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F3805FE-F971-8078-EEED-74D1732EA5D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7352" y="3614951"/>
            <a:ext cx="5168648" cy="1008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Century Gothic" panose="020B0502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Century Gothic" panose="020B0502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Century Gothic" panose="020B0502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Clique para editar os nomes dos autores e </a:t>
            </a:r>
            <a:r>
              <a:rPr lang="pt-BR" dirty="0" err="1"/>
              <a:t>co-autores</a:t>
            </a:r>
            <a:r>
              <a:rPr lang="pt-BR" dirty="0"/>
              <a:t> (máximo 4)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B918291-DD98-8D43-1652-53C2FDA1C06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11676" y="5236903"/>
            <a:ext cx="257690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fade/>
      </p:transition>
    </mc:Choice>
    <mc:Fallback xmlns="">
      <p:transition advClick="0" advTm="2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900DA61-6051-FB27-680D-E2E280D854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0776" y="129095"/>
            <a:ext cx="310000" cy="360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CC40CE9D-F6DE-2EB2-9581-3F5AE42DB2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224" y="129095"/>
            <a:ext cx="2160000" cy="106803"/>
          </a:xfrm>
          <a:prstGeom prst="rect">
            <a:avLst/>
          </a:prstGeom>
        </p:spPr>
      </p:pic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38DC3AA3-B977-1452-DF48-59DD2E959D89}"/>
              </a:ext>
            </a:extLst>
          </p:cNvPr>
          <p:cNvSpPr/>
          <p:nvPr userDrawn="1"/>
        </p:nvSpPr>
        <p:spPr>
          <a:xfrm>
            <a:off x="-24000" y="6678000"/>
            <a:ext cx="12240000" cy="180000"/>
          </a:xfrm>
          <a:custGeom>
            <a:avLst/>
            <a:gdLst>
              <a:gd name="connsiteX0" fmla="*/ 1 w 12240000"/>
              <a:gd name="connsiteY0" fmla="*/ 287014 h 332733"/>
              <a:gd name="connsiteX1" fmla="*/ 12240000 w 12240000"/>
              <a:gd name="connsiteY1" fmla="*/ 287014 h 332733"/>
              <a:gd name="connsiteX2" fmla="*/ 12240000 w 12240000"/>
              <a:gd name="connsiteY2" fmla="*/ 332733 h 332733"/>
              <a:gd name="connsiteX3" fmla="*/ 1 w 12240000"/>
              <a:gd name="connsiteY3" fmla="*/ 332733 h 332733"/>
              <a:gd name="connsiteX4" fmla="*/ 1 w 12240000"/>
              <a:gd name="connsiteY4" fmla="*/ 190179 h 332733"/>
              <a:gd name="connsiteX5" fmla="*/ 12240000 w 12240000"/>
              <a:gd name="connsiteY5" fmla="*/ 190179 h 332733"/>
              <a:gd name="connsiteX6" fmla="*/ 12240000 w 12240000"/>
              <a:gd name="connsiteY6" fmla="*/ 235898 h 332733"/>
              <a:gd name="connsiteX7" fmla="*/ 1 w 12240000"/>
              <a:gd name="connsiteY7" fmla="*/ 235898 h 332733"/>
              <a:gd name="connsiteX8" fmla="*/ 1 w 12240000"/>
              <a:gd name="connsiteY8" fmla="*/ 93344 h 332733"/>
              <a:gd name="connsiteX9" fmla="*/ 12240000 w 12240000"/>
              <a:gd name="connsiteY9" fmla="*/ 93344 h 332733"/>
              <a:gd name="connsiteX10" fmla="*/ 12240000 w 12240000"/>
              <a:gd name="connsiteY10" fmla="*/ 139063 h 332733"/>
              <a:gd name="connsiteX11" fmla="*/ 1 w 12240000"/>
              <a:gd name="connsiteY11" fmla="*/ 139063 h 332733"/>
              <a:gd name="connsiteX12" fmla="*/ 0 w 12240000"/>
              <a:gd name="connsiteY12" fmla="*/ 0 h 332733"/>
              <a:gd name="connsiteX13" fmla="*/ 12240000 w 12240000"/>
              <a:gd name="connsiteY13" fmla="*/ 0 h 332733"/>
              <a:gd name="connsiteX14" fmla="*/ 12240000 w 12240000"/>
              <a:gd name="connsiteY14" fmla="*/ 45719 h 332733"/>
              <a:gd name="connsiteX15" fmla="*/ 0 w 12240000"/>
              <a:gd name="connsiteY15" fmla="*/ 45719 h 33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40000" h="332733">
                <a:moveTo>
                  <a:pt x="1" y="287014"/>
                </a:moveTo>
                <a:lnTo>
                  <a:pt x="12240000" y="287014"/>
                </a:lnTo>
                <a:lnTo>
                  <a:pt x="12240000" y="332733"/>
                </a:lnTo>
                <a:lnTo>
                  <a:pt x="1" y="332733"/>
                </a:lnTo>
                <a:close/>
                <a:moveTo>
                  <a:pt x="1" y="190179"/>
                </a:moveTo>
                <a:lnTo>
                  <a:pt x="12240000" y="190179"/>
                </a:lnTo>
                <a:lnTo>
                  <a:pt x="12240000" y="235898"/>
                </a:lnTo>
                <a:lnTo>
                  <a:pt x="1" y="235898"/>
                </a:lnTo>
                <a:close/>
                <a:moveTo>
                  <a:pt x="1" y="93344"/>
                </a:moveTo>
                <a:lnTo>
                  <a:pt x="12240000" y="93344"/>
                </a:lnTo>
                <a:lnTo>
                  <a:pt x="12240000" y="139063"/>
                </a:lnTo>
                <a:lnTo>
                  <a:pt x="1" y="139063"/>
                </a:lnTo>
                <a:close/>
                <a:moveTo>
                  <a:pt x="0" y="0"/>
                </a:moveTo>
                <a:lnTo>
                  <a:pt x="12240000" y="0"/>
                </a:lnTo>
                <a:lnTo>
                  <a:pt x="1224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D5FEB4-4196-3E12-A455-121C83F7B64E}"/>
              </a:ext>
            </a:extLst>
          </p:cNvPr>
          <p:cNvSpPr txBox="1"/>
          <p:nvPr userDrawn="1"/>
        </p:nvSpPr>
        <p:spPr>
          <a:xfrm>
            <a:off x="11296124" y="6416775"/>
            <a:ext cx="895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46A210A-D119-4912-9484-AFB5BE41CDE8}" type="slidenum">
              <a:rPr lang="pt-BR" sz="1100" b="1" smtClean="0">
                <a:latin typeface="Georgia" panose="02040502050405020303" pitchFamily="18" charset="0"/>
              </a:rPr>
              <a:pPr algn="ctr"/>
              <a:t>‹nº›</a:t>
            </a:fld>
            <a:endParaRPr lang="pt-BR" sz="11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fade/>
      </p:transition>
    </mc:Choice>
    <mc:Fallback xmlns="">
      <p:transition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Be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2EBC693-3DE9-24F2-2945-921758A609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A5654487-E138-26F5-CF8A-A1C78A464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0776" y="129095"/>
            <a:ext cx="310000" cy="360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97887ED0-53B9-D27B-E730-3597A11F48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224" y="129095"/>
            <a:ext cx="2160000" cy="106803"/>
          </a:xfrm>
          <a:prstGeom prst="rect">
            <a:avLst/>
          </a:prstGeom>
        </p:spPr>
      </p:pic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68DE6583-90D1-0060-88CB-F94F708AD920}"/>
              </a:ext>
            </a:extLst>
          </p:cNvPr>
          <p:cNvSpPr/>
          <p:nvPr userDrawn="1"/>
        </p:nvSpPr>
        <p:spPr>
          <a:xfrm>
            <a:off x="-24000" y="6678000"/>
            <a:ext cx="12240000" cy="180000"/>
          </a:xfrm>
          <a:custGeom>
            <a:avLst/>
            <a:gdLst>
              <a:gd name="connsiteX0" fmla="*/ 1 w 12240000"/>
              <a:gd name="connsiteY0" fmla="*/ 287014 h 332733"/>
              <a:gd name="connsiteX1" fmla="*/ 12240000 w 12240000"/>
              <a:gd name="connsiteY1" fmla="*/ 287014 h 332733"/>
              <a:gd name="connsiteX2" fmla="*/ 12240000 w 12240000"/>
              <a:gd name="connsiteY2" fmla="*/ 332733 h 332733"/>
              <a:gd name="connsiteX3" fmla="*/ 1 w 12240000"/>
              <a:gd name="connsiteY3" fmla="*/ 332733 h 332733"/>
              <a:gd name="connsiteX4" fmla="*/ 1 w 12240000"/>
              <a:gd name="connsiteY4" fmla="*/ 190179 h 332733"/>
              <a:gd name="connsiteX5" fmla="*/ 12240000 w 12240000"/>
              <a:gd name="connsiteY5" fmla="*/ 190179 h 332733"/>
              <a:gd name="connsiteX6" fmla="*/ 12240000 w 12240000"/>
              <a:gd name="connsiteY6" fmla="*/ 235898 h 332733"/>
              <a:gd name="connsiteX7" fmla="*/ 1 w 12240000"/>
              <a:gd name="connsiteY7" fmla="*/ 235898 h 332733"/>
              <a:gd name="connsiteX8" fmla="*/ 1 w 12240000"/>
              <a:gd name="connsiteY8" fmla="*/ 93344 h 332733"/>
              <a:gd name="connsiteX9" fmla="*/ 12240000 w 12240000"/>
              <a:gd name="connsiteY9" fmla="*/ 93344 h 332733"/>
              <a:gd name="connsiteX10" fmla="*/ 12240000 w 12240000"/>
              <a:gd name="connsiteY10" fmla="*/ 139063 h 332733"/>
              <a:gd name="connsiteX11" fmla="*/ 1 w 12240000"/>
              <a:gd name="connsiteY11" fmla="*/ 139063 h 332733"/>
              <a:gd name="connsiteX12" fmla="*/ 0 w 12240000"/>
              <a:gd name="connsiteY12" fmla="*/ 0 h 332733"/>
              <a:gd name="connsiteX13" fmla="*/ 12240000 w 12240000"/>
              <a:gd name="connsiteY13" fmla="*/ 0 h 332733"/>
              <a:gd name="connsiteX14" fmla="*/ 12240000 w 12240000"/>
              <a:gd name="connsiteY14" fmla="*/ 45719 h 332733"/>
              <a:gd name="connsiteX15" fmla="*/ 0 w 12240000"/>
              <a:gd name="connsiteY15" fmla="*/ 45719 h 33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40000" h="332733">
                <a:moveTo>
                  <a:pt x="1" y="287014"/>
                </a:moveTo>
                <a:lnTo>
                  <a:pt x="12240000" y="287014"/>
                </a:lnTo>
                <a:lnTo>
                  <a:pt x="12240000" y="332733"/>
                </a:lnTo>
                <a:lnTo>
                  <a:pt x="1" y="332733"/>
                </a:lnTo>
                <a:close/>
                <a:moveTo>
                  <a:pt x="1" y="190179"/>
                </a:moveTo>
                <a:lnTo>
                  <a:pt x="12240000" y="190179"/>
                </a:lnTo>
                <a:lnTo>
                  <a:pt x="12240000" y="235898"/>
                </a:lnTo>
                <a:lnTo>
                  <a:pt x="1" y="235898"/>
                </a:lnTo>
                <a:close/>
                <a:moveTo>
                  <a:pt x="1" y="93344"/>
                </a:moveTo>
                <a:lnTo>
                  <a:pt x="12240000" y="93344"/>
                </a:lnTo>
                <a:lnTo>
                  <a:pt x="12240000" y="139063"/>
                </a:lnTo>
                <a:lnTo>
                  <a:pt x="1" y="139063"/>
                </a:lnTo>
                <a:close/>
                <a:moveTo>
                  <a:pt x="0" y="0"/>
                </a:moveTo>
                <a:lnTo>
                  <a:pt x="12240000" y="0"/>
                </a:lnTo>
                <a:lnTo>
                  <a:pt x="1224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A20B1F2-E7AA-FF6D-D281-0B6D5942D069}"/>
              </a:ext>
            </a:extLst>
          </p:cNvPr>
          <p:cNvSpPr txBox="1"/>
          <p:nvPr userDrawn="1"/>
        </p:nvSpPr>
        <p:spPr>
          <a:xfrm>
            <a:off x="11296124" y="6416775"/>
            <a:ext cx="895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46A210A-D119-4912-9484-AFB5BE41CDE8}" type="slidenum">
              <a:rPr lang="pt-BR" sz="1100" b="1" smtClean="0">
                <a:latin typeface="Georgia" panose="02040502050405020303" pitchFamily="18" charset="0"/>
              </a:rPr>
              <a:pPr algn="ctr"/>
              <a:t>‹nº›</a:t>
            </a:fld>
            <a:endParaRPr lang="pt-BR" sz="11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fade/>
      </p:transition>
    </mc:Choice>
    <mc:Fallback xmlns="">
      <p:transition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Bege E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2EBC693-3DE9-24F2-2945-921758A609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9E72298-EE1A-395C-3760-EB4B1A3542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0776" y="129095"/>
            <a:ext cx="310000" cy="360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62B7E57-ED45-0E81-8938-B5C8BB05B3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224" y="129095"/>
            <a:ext cx="2160000" cy="106803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A83371FE-B2A9-DE8A-5971-96247259D3BF}"/>
              </a:ext>
            </a:extLst>
          </p:cNvPr>
          <p:cNvSpPr/>
          <p:nvPr userDrawn="1"/>
        </p:nvSpPr>
        <p:spPr>
          <a:xfrm>
            <a:off x="-24000" y="6678000"/>
            <a:ext cx="12240000" cy="180000"/>
          </a:xfrm>
          <a:custGeom>
            <a:avLst/>
            <a:gdLst>
              <a:gd name="connsiteX0" fmla="*/ 1 w 12240000"/>
              <a:gd name="connsiteY0" fmla="*/ 287014 h 332733"/>
              <a:gd name="connsiteX1" fmla="*/ 12240000 w 12240000"/>
              <a:gd name="connsiteY1" fmla="*/ 287014 h 332733"/>
              <a:gd name="connsiteX2" fmla="*/ 12240000 w 12240000"/>
              <a:gd name="connsiteY2" fmla="*/ 332733 h 332733"/>
              <a:gd name="connsiteX3" fmla="*/ 1 w 12240000"/>
              <a:gd name="connsiteY3" fmla="*/ 332733 h 332733"/>
              <a:gd name="connsiteX4" fmla="*/ 1 w 12240000"/>
              <a:gd name="connsiteY4" fmla="*/ 190179 h 332733"/>
              <a:gd name="connsiteX5" fmla="*/ 12240000 w 12240000"/>
              <a:gd name="connsiteY5" fmla="*/ 190179 h 332733"/>
              <a:gd name="connsiteX6" fmla="*/ 12240000 w 12240000"/>
              <a:gd name="connsiteY6" fmla="*/ 235898 h 332733"/>
              <a:gd name="connsiteX7" fmla="*/ 1 w 12240000"/>
              <a:gd name="connsiteY7" fmla="*/ 235898 h 332733"/>
              <a:gd name="connsiteX8" fmla="*/ 1 w 12240000"/>
              <a:gd name="connsiteY8" fmla="*/ 93344 h 332733"/>
              <a:gd name="connsiteX9" fmla="*/ 12240000 w 12240000"/>
              <a:gd name="connsiteY9" fmla="*/ 93344 h 332733"/>
              <a:gd name="connsiteX10" fmla="*/ 12240000 w 12240000"/>
              <a:gd name="connsiteY10" fmla="*/ 139063 h 332733"/>
              <a:gd name="connsiteX11" fmla="*/ 1 w 12240000"/>
              <a:gd name="connsiteY11" fmla="*/ 139063 h 332733"/>
              <a:gd name="connsiteX12" fmla="*/ 0 w 12240000"/>
              <a:gd name="connsiteY12" fmla="*/ 0 h 332733"/>
              <a:gd name="connsiteX13" fmla="*/ 12240000 w 12240000"/>
              <a:gd name="connsiteY13" fmla="*/ 0 h 332733"/>
              <a:gd name="connsiteX14" fmla="*/ 12240000 w 12240000"/>
              <a:gd name="connsiteY14" fmla="*/ 45719 h 332733"/>
              <a:gd name="connsiteX15" fmla="*/ 0 w 12240000"/>
              <a:gd name="connsiteY15" fmla="*/ 45719 h 33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40000" h="332733">
                <a:moveTo>
                  <a:pt x="1" y="287014"/>
                </a:moveTo>
                <a:lnTo>
                  <a:pt x="12240000" y="287014"/>
                </a:lnTo>
                <a:lnTo>
                  <a:pt x="12240000" y="332733"/>
                </a:lnTo>
                <a:lnTo>
                  <a:pt x="1" y="332733"/>
                </a:lnTo>
                <a:close/>
                <a:moveTo>
                  <a:pt x="1" y="190179"/>
                </a:moveTo>
                <a:lnTo>
                  <a:pt x="12240000" y="190179"/>
                </a:lnTo>
                <a:lnTo>
                  <a:pt x="12240000" y="235898"/>
                </a:lnTo>
                <a:lnTo>
                  <a:pt x="1" y="235898"/>
                </a:lnTo>
                <a:close/>
                <a:moveTo>
                  <a:pt x="1" y="93344"/>
                </a:moveTo>
                <a:lnTo>
                  <a:pt x="12240000" y="93344"/>
                </a:lnTo>
                <a:lnTo>
                  <a:pt x="12240000" y="139063"/>
                </a:lnTo>
                <a:lnTo>
                  <a:pt x="1" y="139063"/>
                </a:lnTo>
                <a:close/>
                <a:moveTo>
                  <a:pt x="0" y="0"/>
                </a:moveTo>
                <a:lnTo>
                  <a:pt x="12240000" y="0"/>
                </a:lnTo>
                <a:lnTo>
                  <a:pt x="1224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92AF8B0-1637-3257-D0C5-D99A2C207DF8}"/>
              </a:ext>
            </a:extLst>
          </p:cNvPr>
          <p:cNvSpPr txBox="1"/>
          <p:nvPr userDrawn="1"/>
        </p:nvSpPr>
        <p:spPr>
          <a:xfrm>
            <a:off x="11296124" y="6416775"/>
            <a:ext cx="895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46A210A-D119-4912-9484-AFB5BE41CDE8}" type="slidenum">
              <a:rPr lang="pt-BR" sz="1100" b="1" smtClean="0">
                <a:latin typeface="Georgia" panose="02040502050405020303" pitchFamily="18" charset="0"/>
              </a:rPr>
              <a:pPr algn="ctr"/>
              <a:t>‹nº›</a:t>
            </a:fld>
            <a:endParaRPr lang="pt-BR" sz="11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fade/>
      </p:transition>
    </mc:Choice>
    <mc:Fallback xmlns="">
      <p:transition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Marr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2EBC693-3DE9-24F2-2945-921758A609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6B41A66-4EE2-D5E3-CAD0-ACA2E222A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0776" y="129095"/>
            <a:ext cx="310000" cy="360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88833BF-2D72-E888-6E28-A98A700040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224" y="129095"/>
            <a:ext cx="2160000" cy="106803"/>
          </a:xfrm>
          <a:prstGeom prst="rect">
            <a:avLst/>
          </a:prstGeom>
        </p:spPr>
      </p:pic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57F8718B-BF38-FF18-C210-94E1ABA8239A}"/>
              </a:ext>
            </a:extLst>
          </p:cNvPr>
          <p:cNvSpPr/>
          <p:nvPr userDrawn="1"/>
        </p:nvSpPr>
        <p:spPr>
          <a:xfrm>
            <a:off x="-24000" y="6678000"/>
            <a:ext cx="12240000" cy="180000"/>
          </a:xfrm>
          <a:custGeom>
            <a:avLst/>
            <a:gdLst>
              <a:gd name="connsiteX0" fmla="*/ 1 w 12240000"/>
              <a:gd name="connsiteY0" fmla="*/ 287014 h 332733"/>
              <a:gd name="connsiteX1" fmla="*/ 12240000 w 12240000"/>
              <a:gd name="connsiteY1" fmla="*/ 287014 h 332733"/>
              <a:gd name="connsiteX2" fmla="*/ 12240000 w 12240000"/>
              <a:gd name="connsiteY2" fmla="*/ 332733 h 332733"/>
              <a:gd name="connsiteX3" fmla="*/ 1 w 12240000"/>
              <a:gd name="connsiteY3" fmla="*/ 332733 h 332733"/>
              <a:gd name="connsiteX4" fmla="*/ 1 w 12240000"/>
              <a:gd name="connsiteY4" fmla="*/ 190179 h 332733"/>
              <a:gd name="connsiteX5" fmla="*/ 12240000 w 12240000"/>
              <a:gd name="connsiteY5" fmla="*/ 190179 h 332733"/>
              <a:gd name="connsiteX6" fmla="*/ 12240000 w 12240000"/>
              <a:gd name="connsiteY6" fmla="*/ 235898 h 332733"/>
              <a:gd name="connsiteX7" fmla="*/ 1 w 12240000"/>
              <a:gd name="connsiteY7" fmla="*/ 235898 h 332733"/>
              <a:gd name="connsiteX8" fmla="*/ 1 w 12240000"/>
              <a:gd name="connsiteY8" fmla="*/ 93344 h 332733"/>
              <a:gd name="connsiteX9" fmla="*/ 12240000 w 12240000"/>
              <a:gd name="connsiteY9" fmla="*/ 93344 h 332733"/>
              <a:gd name="connsiteX10" fmla="*/ 12240000 w 12240000"/>
              <a:gd name="connsiteY10" fmla="*/ 139063 h 332733"/>
              <a:gd name="connsiteX11" fmla="*/ 1 w 12240000"/>
              <a:gd name="connsiteY11" fmla="*/ 139063 h 332733"/>
              <a:gd name="connsiteX12" fmla="*/ 0 w 12240000"/>
              <a:gd name="connsiteY12" fmla="*/ 0 h 332733"/>
              <a:gd name="connsiteX13" fmla="*/ 12240000 w 12240000"/>
              <a:gd name="connsiteY13" fmla="*/ 0 h 332733"/>
              <a:gd name="connsiteX14" fmla="*/ 12240000 w 12240000"/>
              <a:gd name="connsiteY14" fmla="*/ 45719 h 332733"/>
              <a:gd name="connsiteX15" fmla="*/ 0 w 12240000"/>
              <a:gd name="connsiteY15" fmla="*/ 45719 h 33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40000" h="332733">
                <a:moveTo>
                  <a:pt x="1" y="287014"/>
                </a:moveTo>
                <a:lnTo>
                  <a:pt x="12240000" y="287014"/>
                </a:lnTo>
                <a:lnTo>
                  <a:pt x="12240000" y="332733"/>
                </a:lnTo>
                <a:lnTo>
                  <a:pt x="1" y="332733"/>
                </a:lnTo>
                <a:close/>
                <a:moveTo>
                  <a:pt x="1" y="190179"/>
                </a:moveTo>
                <a:lnTo>
                  <a:pt x="12240000" y="190179"/>
                </a:lnTo>
                <a:lnTo>
                  <a:pt x="12240000" y="235898"/>
                </a:lnTo>
                <a:lnTo>
                  <a:pt x="1" y="235898"/>
                </a:lnTo>
                <a:close/>
                <a:moveTo>
                  <a:pt x="1" y="93344"/>
                </a:moveTo>
                <a:lnTo>
                  <a:pt x="12240000" y="93344"/>
                </a:lnTo>
                <a:lnTo>
                  <a:pt x="12240000" y="139063"/>
                </a:lnTo>
                <a:lnTo>
                  <a:pt x="1" y="139063"/>
                </a:lnTo>
                <a:close/>
                <a:moveTo>
                  <a:pt x="0" y="0"/>
                </a:moveTo>
                <a:lnTo>
                  <a:pt x="12240000" y="0"/>
                </a:lnTo>
                <a:lnTo>
                  <a:pt x="1224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3463156-11C3-8409-1C57-9F8B153944F1}"/>
              </a:ext>
            </a:extLst>
          </p:cNvPr>
          <p:cNvSpPr txBox="1"/>
          <p:nvPr userDrawn="1"/>
        </p:nvSpPr>
        <p:spPr>
          <a:xfrm>
            <a:off x="11296124" y="6416775"/>
            <a:ext cx="895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46A210A-D119-4912-9484-AFB5BE41CDE8}" type="slidenum">
              <a:rPr lang="pt-BR" sz="11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‹nº›</a:t>
            </a:fld>
            <a:endParaRPr lang="pt-BR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fade/>
      </p:transition>
    </mc:Choice>
    <mc:Fallback xmlns="">
      <p:transition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2EBC693-3DE9-24F2-2945-921758A609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2B193A55-29A9-76C9-D1A0-AC51B4FF3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0776" y="129095"/>
            <a:ext cx="310000" cy="360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0ED7CBE9-086E-41C4-538A-8967122B2F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224" y="129095"/>
            <a:ext cx="2160000" cy="106803"/>
          </a:xfrm>
          <a:prstGeom prst="rect">
            <a:avLst/>
          </a:prstGeom>
        </p:spPr>
      </p:pic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00A860C0-6E35-2ECD-F2A9-BB618968E1B4}"/>
              </a:ext>
            </a:extLst>
          </p:cNvPr>
          <p:cNvSpPr/>
          <p:nvPr userDrawn="1"/>
        </p:nvSpPr>
        <p:spPr>
          <a:xfrm>
            <a:off x="-24000" y="6678000"/>
            <a:ext cx="12240000" cy="180000"/>
          </a:xfrm>
          <a:custGeom>
            <a:avLst/>
            <a:gdLst>
              <a:gd name="connsiteX0" fmla="*/ 1 w 12240000"/>
              <a:gd name="connsiteY0" fmla="*/ 287014 h 332733"/>
              <a:gd name="connsiteX1" fmla="*/ 12240000 w 12240000"/>
              <a:gd name="connsiteY1" fmla="*/ 287014 h 332733"/>
              <a:gd name="connsiteX2" fmla="*/ 12240000 w 12240000"/>
              <a:gd name="connsiteY2" fmla="*/ 332733 h 332733"/>
              <a:gd name="connsiteX3" fmla="*/ 1 w 12240000"/>
              <a:gd name="connsiteY3" fmla="*/ 332733 h 332733"/>
              <a:gd name="connsiteX4" fmla="*/ 1 w 12240000"/>
              <a:gd name="connsiteY4" fmla="*/ 190179 h 332733"/>
              <a:gd name="connsiteX5" fmla="*/ 12240000 w 12240000"/>
              <a:gd name="connsiteY5" fmla="*/ 190179 h 332733"/>
              <a:gd name="connsiteX6" fmla="*/ 12240000 w 12240000"/>
              <a:gd name="connsiteY6" fmla="*/ 235898 h 332733"/>
              <a:gd name="connsiteX7" fmla="*/ 1 w 12240000"/>
              <a:gd name="connsiteY7" fmla="*/ 235898 h 332733"/>
              <a:gd name="connsiteX8" fmla="*/ 1 w 12240000"/>
              <a:gd name="connsiteY8" fmla="*/ 93344 h 332733"/>
              <a:gd name="connsiteX9" fmla="*/ 12240000 w 12240000"/>
              <a:gd name="connsiteY9" fmla="*/ 93344 h 332733"/>
              <a:gd name="connsiteX10" fmla="*/ 12240000 w 12240000"/>
              <a:gd name="connsiteY10" fmla="*/ 139063 h 332733"/>
              <a:gd name="connsiteX11" fmla="*/ 1 w 12240000"/>
              <a:gd name="connsiteY11" fmla="*/ 139063 h 332733"/>
              <a:gd name="connsiteX12" fmla="*/ 0 w 12240000"/>
              <a:gd name="connsiteY12" fmla="*/ 0 h 332733"/>
              <a:gd name="connsiteX13" fmla="*/ 12240000 w 12240000"/>
              <a:gd name="connsiteY13" fmla="*/ 0 h 332733"/>
              <a:gd name="connsiteX14" fmla="*/ 12240000 w 12240000"/>
              <a:gd name="connsiteY14" fmla="*/ 45719 h 332733"/>
              <a:gd name="connsiteX15" fmla="*/ 0 w 12240000"/>
              <a:gd name="connsiteY15" fmla="*/ 45719 h 33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40000" h="332733">
                <a:moveTo>
                  <a:pt x="1" y="287014"/>
                </a:moveTo>
                <a:lnTo>
                  <a:pt x="12240000" y="287014"/>
                </a:lnTo>
                <a:lnTo>
                  <a:pt x="12240000" y="332733"/>
                </a:lnTo>
                <a:lnTo>
                  <a:pt x="1" y="332733"/>
                </a:lnTo>
                <a:close/>
                <a:moveTo>
                  <a:pt x="1" y="190179"/>
                </a:moveTo>
                <a:lnTo>
                  <a:pt x="12240000" y="190179"/>
                </a:lnTo>
                <a:lnTo>
                  <a:pt x="12240000" y="235898"/>
                </a:lnTo>
                <a:lnTo>
                  <a:pt x="1" y="235898"/>
                </a:lnTo>
                <a:close/>
                <a:moveTo>
                  <a:pt x="1" y="93344"/>
                </a:moveTo>
                <a:lnTo>
                  <a:pt x="12240000" y="93344"/>
                </a:lnTo>
                <a:lnTo>
                  <a:pt x="12240000" y="139063"/>
                </a:lnTo>
                <a:lnTo>
                  <a:pt x="1" y="139063"/>
                </a:lnTo>
                <a:close/>
                <a:moveTo>
                  <a:pt x="0" y="0"/>
                </a:moveTo>
                <a:lnTo>
                  <a:pt x="12240000" y="0"/>
                </a:lnTo>
                <a:lnTo>
                  <a:pt x="1224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3E34EB1-3965-B715-00D8-14F7147D7778}"/>
              </a:ext>
            </a:extLst>
          </p:cNvPr>
          <p:cNvSpPr txBox="1"/>
          <p:nvPr userDrawn="1"/>
        </p:nvSpPr>
        <p:spPr>
          <a:xfrm>
            <a:off x="11296124" y="6416775"/>
            <a:ext cx="895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46A210A-D119-4912-9484-AFB5BE41CDE8}" type="slidenum">
              <a:rPr lang="pt-BR" sz="11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‹nº›</a:t>
            </a:fld>
            <a:endParaRPr lang="pt-BR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fade/>
      </p:transition>
    </mc:Choice>
    <mc:Fallback xmlns="">
      <p:transition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Verde E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2EBC693-3DE9-24F2-2945-921758A609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5B4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6019DBB-70D6-E892-678F-A17C2900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0776" y="129095"/>
            <a:ext cx="310000" cy="360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1E9B6CF-76E1-E5E3-2880-A4430098DA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224" y="129095"/>
            <a:ext cx="2160000" cy="106803"/>
          </a:xfrm>
          <a:prstGeom prst="rect">
            <a:avLst/>
          </a:prstGeom>
        </p:spPr>
      </p:pic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446C029B-643F-A6D7-9758-F1481F8BE691}"/>
              </a:ext>
            </a:extLst>
          </p:cNvPr>
          <p:cNvSpPr/>
          <p:nvPr userDrawn="1"/>
        </p:nvSpPr>
        <p:spPr>
          <a:xfrm>
            <a:off x="-24000" y="6678000"/>
            <a:ext cx="12240000" cy="180000"/>
          </a:xfrm>
          <a:custGeom>
            <a:avLst/>
            <a:gdLst>
              <a:gd name="connsiteX0" fmla="*/ 1 w 12240000"/>
              <a:gd name="connsiteY0" fmla="*/ 287014 h 332733"/>
              <a:gd name="connsiteX1" fmla="*/ 12240000 w 12240000"/>
              <a:gd name="connsiteY1" fmla="*/ 287014 h 332733"/>
              <a:gd name="connsiteX2" fmla="*/ 12240000 w 12240000"/>
              <a:gd name="connsiteY2" fmla="*/ 332733 h 332733"/>
              <a:gd name="connsiteX3" fmla="*/ 1 w 12240000"/>
              <a:gd name="connsiteY3" fmla="*/ 332733 h 332733"/>
              <a:gd name="connsiteX4" fmla="*/ 1 w 12240000"/>
              <a:gd name="connsiteY4" fmla="*/ 190179 h 332733"/>
              <a:gd name="connsiteX5" fmla="*/ 12240000 w 12240000"/>
              <a:gd name="connsiteY5" fmla="*/ 190179 h 332733"/>
              <a:gd name="connsiteX6" fmla="*/ 12240000 w 12240000"/>
              <a:gd name="connsiteY6" fmla="*/ 235898 h 332733"/>
              <a:gd name="connsiteX7" fmla="*/ 1 w 12240000"/>
              <a:gd name="connsiteY7" fmla="*/ 235898 h 332733"/>
              <a:gd name="connsiteX8" fmla="*/ 1 w 12240000"/>
              <a:gd name="connsiteY8" fmla="*/ 93344 h 332733"/>
              <a:gd name="connsiteX9" fmla="*/ 12240000 w 12240000"/>
              <a:gd name="connsiteY9" fmla="*/ 93344 h 332733"/>
              <a:gd name="connsiteX10" fmla="*/ 12240000 w 12240000"/>
              <a:gd name="connsiteY10" fmla="*/ 139063 h 332733"/>
              <a:gd name="connsiteX11" fmla="*/ 1 w 12240000"/>
              <a:gd name="connsiteY11" fmla="*/ 139063 h 332733"/>
              <a:gd name="connsiteX12" fmla="*/ 0 w 12240000"/>
              <a:gd name="connsiteY12" fmla="*/ 0 h 332733"/>
              <a:gd name="connsiteX13" fmla="*/ 12240000 w 12240000"/>
              <a:gd name="connsiteY13" fmla="*/ 0 h 332733"/>
              <a:gd name="connsiteX14" fmla="*/ 12240000 w 12240000"/>
              <a:gd name="connsiteY14" fmla="*/ 45719 h 332733"/>
              <a:gd name="connsiteX15" fmla="*/ 0 w 12240000"/>
              <a:gd name="connsiteY15" fmla="*/ 45719 h 33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40000" h="332733">
                <a:moveTo>
                  <a:pt x="1" y="287014"/>
                </a:moveTo>
                <a:lnTo>
                  <a:pt x="12240000" y="287014"/>
                </a:lnTo>
                <a:lnTo>
                  <a:pt x="12240000" y="332733"/>
                </a:lnTo>
                <a:lnTo>
                  <a:pt x="1" y="332733"/>
                </a:lnTo>
                <a:close/>
                <a:moveTo>
                  <a:pt x="1" y="190179"/>
                </a:moveTo>
                <a:lnTo>
                  <a:pt x="12240000" y="190179"/>
                </a:lnTo>
                <a:lnTo>
                  <a:pt x="12240000" y="235898"/>
                </a:lnTo>
                <a:lnTo>
                  <a:pt x="1" y="235898"/>
                </a:lnTo>
                <a:close/>
                <a:moveTo>
                  <a:pt x="1" y="93344"/>
                </a:moveTo>
                <a:lnTo>
                  <a:pt x="12240000" y="93344"/>
                </a:lnTo>
                <a:lnTo>
                  <a:pt x="12240000" y="139063"/>
                </a:lnTo>
                <a:lnTo>
                  <a:pt x="1" y="139063"/>
                </a:lnTo>
                <a:close/>
                <a:moveTo>
                  <a:pt x="0" y="0"/>
                </a:moveTo>
                <a:lnTo>
                  <a:pt x="12240000" y="0"/>
                </a:lnTo>
                <a:lnTo>
                  <a:pt x="1224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11CF83-A587-88AE-C4C9-AA6171775044}"/>
              </a:ext>
            </a:extLst>
          </p:cNvPr>
          <p:cNvSpPr txBox="1"/>
          <p:nvPr userDrawn="1"/>
        </p:nvSpPr>
        <p:spPr>
          <a:xfrm>
            <a:off x="11296124" y="6416775"/>
            <a:ext cx="895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46A210A-D119-4912-9484-AFB5BE41CDE8}" type="slidenum">
              <a:rPr lang="pt-BR" sz="11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‹nº›</a:t>
            </a:fld>
            <a:endParaRPr lang="pt-BR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fade/>
      </p:transition>
    </mc:Choice>
    <mc:Fallback xmlns="">
      <p:transition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Temát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ol no céu&#10;&#10;O conteúdo gerado por IA pode estar incorreto.">
            <a:extLst>
              <a:ext uri="{FF2B5EF4-FFF2-40B4-BE49-F238E27FC236}">
                <a16:creationId xmlns:a16="http://schemas.microsoft.com/office/drawing/2014/main" id="{441DDC2D-DFDD-163C-8C07-37D5878A38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73B16B8C-2F7C-7E5E-1A40-39BDACC4A2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0776" y="129095"/>
            <a:ext cx="310000" cy="360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122CA32-CC84-DF98-F3BD-77156F360E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224" y="129095"/>
            <a:ext cx="2160000" cy="106803"/>
          </a:xfrm>
          <a:prstGeom prst="rect">
            <a:avLst/>
          </a:prstGeom>
        </p:spPr>
      </p:pic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487A75E7-EB35-4D5D-36D5-AB4ADF28F1D8}"/>
              </a:ext>
            </a:extLst>
          </p:cNvPr>
          <p:cNvSpPr/>
          <p:nvPr userDrawn="1"/>
        </p:nvSpPr>
        <p:spPr>
          <a:xfrm>
            <a:off x="-24000" y="6678000"/>
            <a:ext cx="12240000" cy="180000"/>
          </a:xfrm>
          <a:custGeom>
            <a:avLst/>
            <a:gdLst>
              <a:gd name="connsiteX0" fmla="*/ 1 w 12240000"/>
              <a:gd name="connsiteY0" fmla="*/ 287014 h 332733"/>
              <a:gd name="connsiteX1" fmla="*/ 12240000 w 12240000"/>
              <a:gd name="connsiteY1" fmla="*/ 287014 h 332733"/>
              <a:gd name="connsiteX2" fmla="*/ 12240000 w 12240000"/>
              <a:gd name="connsiteY2" fmla="*/ 332733 h 332733"/>
              <a:gd name="connsiteX3" fmla="*/ 1 w 12240000"/>
              <a:gd name="connsiteY3" fmla="*/ 332733 h 332733"/>
              <a:gd name="connsiteX4" fmla="*/ 1 w 12240000"/>
              <a:gd name="connsiteY4" fmla="*/ 190179 h 332733"/>
              <a:gd name="connsiteX5" fmla="*/ 12240000 w 12240000"/>
              <a:gd name="connsiteY5" fmla="*/ 190179 h 332733"/>
              <a:gd name="connsiteX6" fmla="*/ 12240000 w 12240000"/>
              <a:gd name="connsiteY6" fmla="*/ 235898 h 332733"/>
              <a:gd name="connsiteX7" fmla="*/ 1 w 12240000"/>
              <a:gd name="connsiteY7" fmla="*/ 235898 h 332733"/>
              <a:gd name="connsiteX8" fmla="*/ 1 w 12240000"/>
              <a:gd name="connsiteY8" fmla="*/ 93344 h 332733"/>
              <a:gd name="connsiteX9" fmla="*/ 12240000 w 12240000"/>
              <a:gd name="connsiteY9" fmla="*/ 93344 h 332733"/>
              <a:gd name="connsiteX10" fmla="*/ 12240000 w 12240000"/>
              <a:gd name="connsiteY10" fmla="*/ 139063 h 332733"/>
              <a:gd name="connsiteX11" fmla="*/ 1 w 12240000"/>
              <a:gd name="connsiteY11" fmla="*/ 139063 h 332733"/>
              <a:gd name="connsiteX12" fmla="*/ 0 w 12240000"/>
              <a:gd name="connsiteY12" fmla="*/ 0 h 332733"/>
              <a:gd name="connsiteX13" fmla="*/ 12240000 w 12240000"/>
              <a:gd name="connsiteY13" fmla="*/ 0 h 332733"/>
              <a:gd name="connsiteX14" fmla="*/ 12240000 w 12240000"/>
              <a:gd name="connsiteY14" fmla="*/ 45719 h 332733"/>
              <a:gd name="connsiteX15" fmla="*/ 0 w 12240000"/>
              <a:gd name="connsiteY15" fmla="*/ 45719 h 33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40000" h="332733">
                <a:moveTo>
                  <a:pt x="1" y="287014"/>
                </a:moveTo>
                <a:lnTo>
                  <a:pt x="12240000" y="287014"/>
                </a:lnTo>
                <a:lnTo>
                  <a:pt x="12240000" y="332733"/>
                </a:lnTo>
                <a:lnTo>
                  <a:pt x="1" y="332733"/>
                </a:lnTo>
                <a:close/>
                <a:moveTo>
                  <a:pt x="1" y="190179"/>
                </a:moveTo>
                <a:lnTo>
                  <a:pt x="12240000" y="190179"/>
                </a:lnTo>
                <a:lnTo>
                  <a:pt x="12240000" y="235898"/>
                </a:lnTo>
                <a:lnTo>
                  <a:pt x="1" y="235898"/>
                </a:lnTo>
                <a:close/>
                <a:moveTo>
                  <a:pt x="1" y="93344"/>
                </a:moveTo>
                <a:lnTo>
                  <a:pt x="12240000" y="93344"/>
                </a:lnTo>
                <a:lnTo>
                  <a:pt x="12240000" y="139063"/>
                </a:lnTo>
                <a:lnTo>
                  <a:pt x="1" y="139063"/>
                </a:lnTo>
                <a:close/>
                <a:moveTo>
                  <a:pt x="0" y="0"/>
                </a:moveTo>
                <a:lnTo>
                  <a:pt x="12240000" y="0"/>
                </a:lnTo>
                <a:lnTo>
                  <a:pt x="1224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794A9FA-B57D-BD48-012C-271673406C00}"/>
              </a:ext>
            </a:extLst>
          </p:cNvPr>
          <p:cNvSpPr txBox="1"/>
          <p:nvPr userDrawn="1"/>
        </p:nvSpPr>
        <p:spPr>
          <a:xfrm>
            <a:off x="11296124" y="6416775"/>
            <a:ext cx="895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46A210A-D119-4912-9484-AFB5BE41CDE8}" type="slidenum">
              <a:rPr lang="pt-BR" sz="11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‹nº›</a:t>
            </a:fld>
            <a:endParaRPr lang="pt-BR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fade/>
      </p:transition>
    </mc:Choice>
    <mc:Fallback xmlns="">
      <p:transition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19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5" r:id="rId2"/>
    <p:sldLayoutId id="2147483687" r:id="rId3"/>
    <p:sldLayoutId id="2147483689" r:id="rId4"/>
    <p:sldLayoutId id="2147483686" r:id="rId5"/>
    <p:sldLayoutId id="2147483690" r:id="rId6"/>
    <p:sldLayoutId id="2147483691" r:id="rId7"/>
    <p:sldLayoutId id="2147483692" r:id="rId8"/>
    <p:sldLayoutId id="2147483688" r:id="rId9"/>
    <p:sldLayoutId id="2147483696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>
        <p:fade/>
      </p:transition>
    </mc:Choice>
    <mc:Fallback xmlns="">
      <p:transition advClick="0" advTm="2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FF226-A21B-827A-6BF8-61AB1C33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E5DF7D-76D2-E9A8-E24D-BDB2A542B3B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13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fade/>
      </p:transition>
    </mc:Choice>
    <mc:Fallback xmlns="">
      <p:transition advClick="0" advTm="2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5B1DA-A57B-FABF-6AD6-3E31D1C01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27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D2951-5A23-9FAE-6800-8AD683F38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3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13ACB-0042-A775-5F19-A30E65B5A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3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11C45-427B-E9CE-D64E-48CF1DB72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3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0B897-F402-7F36-2CD7-9FD1DC60D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4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3576D-55EC-895F-705F-F7D381B4F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64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8891B-8354-D793-782D-FDE1BBC40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0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BF3F9-97BC-02F8-325B-5142F9AD3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2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E8FDF-6B20-D6A9-D57D-FF27A67AD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1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D570C-89F9-B83F-D980-AC4C77E87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78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2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879D6-23E6-7C12-8364-3B272252A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F3693-F49A-1C06-628A-DCBEDFDD1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6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0AEA0-9343-207A-453F-6BE18AEDA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0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D9D12-025B-694B-0661-AEA786957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0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298F3-03B1-35D4-F4D1-9BDA91B21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1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A8CD3-ECB5-50A6-F26D-3517E37C4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9DFC7-DCD2-FD68-F504-392B3FE58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22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8CE13-8610-9973-CBF3-B182E3224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6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CPS">
  <a:themeElements>
    <a:clrScheme name="Personalizada 3">
      <a:dk1>
        <a:sysClr val="windowText" lastClr="000000"/>
      </a:dk1>
      <a:lt1>
        <a:sysClr val="window" lastClr="FFFFFF"/>
      </a:lt1>
      <a:dk2>
        <a:srgbClr val="3D3E38"/>
      </a:dk2>
      <a:lt2>
        <a:srgbClr val="E7E6E6"/>
      </a:lt2>
      <a:accent1>
        <a:srgbClr val="585A50"/>
      </a:accent1>
      <a:accent2>
        <a:srgbClr val="7F8473"/>
      </a:accent2>
      <a:accent3>
        <a:srgbClr val="A5A5A5"/>
      </a:accent3>
      <a:accent4>
        <a:srgbClr val="95745D"/>
      </a:accent4>
      <a:accent5>
        <a:srgbClr val="EBD7A8"/>
      </a:accent5>
      <a:accent6>
        <a:srgbClr val="F8F1E0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S" id="{522B7439-C186-4934-853D-D2D0D660847F}" vid="{A0A21EDA-B826-459E-9594-4A2946983E3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CPS</Template>
  <TotalTime>156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Georgia</vt:lpstr>
      <vt:lpstr>Aptos</vt:lpstr>
      <vt:lpstr>Century Gothic</vt:lpstr>
      <vt:lpstr>CPS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12º SEMTEC</dc:title>
  <dc:creator>CPS</dc:creator>
  <cp:keywords>CPS</cp:keywords>
  <cp:lastModifiedBy>Rafael Zoccoler</cp:lastModifiedBy>
  <cp:revision>10</cp:revision>
  <dcterms:created xsi:type="dcterms:W3CDTF">2026-06-16T19:12:36Z</dcterms:created>
  <dcterms:modified xsi:type="dcterms:W3CDTF">2026-06-30T20:02:51Z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380b4d-8a71-4241-982c-3816ad3ce8fc_Enabled">
    <vt:lpwstr>true</vt:lpwstr>
  </property>
  <property fmtid="{D5CDD505-2E9C-101B-9397-08002B2CF9AE}" pid="3" name="MSIP_Label_ff380b4d-8a71-4241-982c-3816ad3ce8fc_SetDate">
    <vt:lpwstr>2026-06-16T20:32:54Z</vt:lpwstr>
  </property>
  <property fmtid="{D5CDD505-2E9C-101B-9397-08002B2CF9AE}" pid="4" name="MSIP_Label_ff380b4d-8a71-4241-982c-3816ad3ce8fc_Method">
    <vt:lpwstr>Standard</vt:lpwstr>
  </property>
  <property fmtid="{D5CDD505-2E9C-101B-9397-08002B2CF9AE}" pid="5" name="MSIP_Label_ff380b4d-8a71-4241-982c-3816ad3ce8fc_Name">
    <vt:lpwstr>defa4170-0d19-0005-0004-bc88714345d2</vt:lpwstr>
  </property>
  <property fmtid="{D5CDD505-2E9C-101B-9397-08002B2CF9AE}" pid="6" name="MSIP_Label_ff380b4d-8a71-4241-982c-3816ad3ce8fc_SiteId">
    <vt:lpwstr>eabe64c5-68f5-4a76-8301-9577a679e449</vt:lpwstr>
  </property>
  <property fmtid="{D5CDD505-2E9C-101B-9397-08002B2CF9AE}" pid="7" name="MSIP_Label_ff380b4d-8a71-4241-982c-3816ad3ce8fc_ActionId">
    <vt:lpwstr>a0e2d54e-9003-46ed-a339-b6eca868e859</vt:lpwstr>
  </property>
  <property fmtid="{D5CDD505-2E9C-101B-9397-08002B2CF9AE}" pid="8" name="MSIP_Label_ff380b4d-8a71-4241-982c-3816ad3ce8fc_ContentBits">
    <vt:lpwstr>0</vt:lpwstr>
  </property>
  <property fmtid="{D5CDD505-2E9C-101B-9397-08002B2CF9AE}" pid="9" name="MSIP_Label_ff380b4d-8a71-4241-982c-3816ad3ce8fc_Tag">
    <vt:lpwstr>10, 3, 0, 1</vt:lpwstr>
  </property>
</Properties>
</file>