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2399288" cy="43200638"/>
  <p:notesSz cx="6858000" cy="9144000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  <p:embeddedFont>
      <p:font typeface="Georgia" panose="02040502050405020303" pitchFamily="18" charset="0"/>
      <p:regular r:id="rId9"/>
      <p:bold r:id="rId10"/>
      <p:italic r:id="rId11"/>
      <p:boldItalic r:id="rId12"/>
    </p:embeddedFont>
  </p:embeddedFontLst>
  <p:defaultTextStyle>
    <a:defPPr>
      <a:defRPr lang="pt-BR"/>
    </a:defPPr>
    <a:lvl1pPr marL="0" algn="l" defTabSz="3627582" rtl="0" eaLnBrk="1" latinLnBrk="0" hangingPunct="1">
      <a:defRPr sz="7139" kern="1200">
        <a:solidFill>
          <a:schemeClr val="tx1"/>
        </a:solidFill>
        <a:latin typeface="+mn-lt"/>
        <a:ea typeface="+mn-ea"/>
        <a:cs typeface="+mn-cs"/>
      </a:defRPr>
    </a:lvl1pPr>
    <a:lvl2pPr marL="1813791" algn="l" defTabSz="3627582" rtl="0" eaLnBrk="1" latinLnBrk="0" hangingPunct="1">
      <a:defRPr sz="7139" kern="1200">
        <a:solidFill>
          <a:schemeClr val="tx1"/>
        </a:solidFill>
        <a:latin typeface="+mn-lt"/>
        <a:ea typeface="+mn-ea"/>
        <a:cs typeface="+mn-cs"/>
      </a:defRPr>
    </a:lvl2pPr>
    <a:lvl3pPr marL="3627582" algn="l" defTabSz="3627582" rtl="0" eaLnBrk="1" latinLnBrk="0" hangingPunct="1">
      <a:defRPr sz="7139" kern="1200">
        <a:solidFill>
          <a:schemeClr val="tx1"/>
        </a:solidFill>
        <a:latin typeface="+mn-lt"/>
        <a:ea typeface="+mn-ea"/>
        <a:cs typeface="+mn-cs"/>
      </a:defRPr>
    </a:lvl3pPr>
    <a:lvl4pPr marL="5441373" algn="l" defTabSz="3627582" rtl="0" eaLnBrk="1" latinLnBrk="0" hangingPunct="1">
      <a:defRPr sz="7139" kern="1200">
        <a:solidFill>
          <a:schemeClr val="tx1"/>
        </a:solidFill>
        <a:latin typeface="+mn-lt"/>
        <a:ea typeface="+mn-ea"/>
        <a:cs typeface="+mn-cs"/>
      </a:defRPr>
    </a:lvl4pPr>
    <a:lvl5pPr marL="7255164" algn="l" defTabSz="3627582" rtl="0" eaLnBrk="1" latinLnBrk="0" hangingPunct="1">
      <a:defRPr sz="7139" kern="1200">
        <a:solidFill>
          <a:schemeClr val="tx1"/>
        </a:solidFill>
        <a:latin typeface="+mn-lt"/>
        <a:ea typeface="+mn-ea"/>
        <a:cs typeface="+mn-cs"/>
      </a:defRPr>
    </a:lvl5pPr>
    <a:lvl6pPr marL="9068955" algn="l" defTabSz="3627582" rtl="0" eaLnBrk="1" latinLnBrk="0" hangingPunct="1">
      <a:defRPr sz="7139" kern="1200">
        <a:solidFill>
          <a:schemeClr val="tx1"/>
        </a:solidFill>
        <a:latin typeface="+mn-lt"/>
        <a:ea typeface="+mn-ea"/>
        <a:cs typeface="+mn-cs"/>
      </a:defRPr>
    </a:lvl6pPr>
    <a:lvl7pPr marL="10882742" algn="l" defTabSz="3627582" rtl="0" eaLnBrk="1" latinLnBrk="0" hangingPunct="1">
      <a:defRPr sz="7139" kern="1200">
        <a:solidFill>
          <a:schemeClr val="tx1"/>
        </a:solidFill>
        <a:latin typeface="+mn-lt"/>
        <a:ea typeface="+mn-ea"/>
        <a:cs typeface="+mn-cs"/>
      </a:defRPr>
    </a:lvl7pPr>
    <a:lvl8pPr marL="12696533" algn="l" defTabSz="3627582" rtl="0" eaLnBrk="1" latinLnBrk="0" hangingPunct="1">
      <a:defRPr sz="7139" kern="1200">
        <a:solidFill>
          <a:schemeClr val="tx1"/>
        </a:solidFill>
        <a:latin typeface="+mn-lt"/>
        <a:ea typeface="+mn-ea"/>
        <a:cs typeface="+mn-cs"/>
      </a:defRPr>
    </a:lvl8pPr>
    <a:lvl9pPr marL="14510324" algn="l" defTabSz="3627582" rtl="0" eaLnBrk="1" latinLnBrk="0" hangingPunct="1">
      <a:defRPr sz="71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B49"/>
    <a:srgbClr val="7D886E"/>
    <a:srgbClr val="A1A9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4660"/>
  </p:normalViewPr>
  <p:slideViewPr>
    <p:cSldViewPr snapToGrid="0" showGuides="1">
      <p:cViewPr varScale="1">
        <p:scale>
          <a:sx n="24" d="100"/>
          <a:sy n="24" d="100"/>
        </p:scale>
        <p:origin x="3756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9" d="100"/>
          <a:sy n="119" d="100"/>
        </p:scale>
        <p:origin x="4992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8DA8D678-2D65-F0DB-709F-7E308914FD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8DD8EA4-3D92-277A-B3E6-CA6AB6F95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8B2AA-2DC3-4035-B199-21A5A3CDE785}" type="datetimeFigureOut">
              <a:rPr lang="pt-BR" smtClean="0"/>
              <a:t>30/06/2026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E0BCB78-C0CE-B7F2-BB36-84316E0B73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5C016B-8162-B7C8-44FF-AEE09C35F2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93544-666D-400E-91B7-1CC4BC3282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06625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AD2A2-EAA1-45E4-9104-8735859AD430}" type="datetimeFigureOut">
              <a:rPr lang="pt-BR" smtClean="0"/>
              <a:t>30/06/2026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C2908-D4BD-451F-B7E7-CE6596846B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44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27582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1pPr>
    <a:lvl2pPr marL="1813791" algn="l" defTabSz="3627582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2pPr>
    <a:lvl3pPr marL="3627582" algn="l" defTabSz="3627582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3pPr>
    <a:lvl4pPr marL="5441373" algn="l" defTabSz="3627582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4pPr>
    <a:lvl5pPr marL="7255164" algn="l" defTabSz="3627582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5pPr>
    <a:lvl6pPr marL="9068955" algn="l" defTabSz="3627582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6pPr>
    <a:lvl7pPr marL="10882742" algn="l" defTabSz="3627582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7pPr>
    <a:lvl8pPr marL="12696533" algn="l" defTabSz="3627582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8pPr>
    <a:lvl9pPr marL="14510324" algn="l" defTabSz="3627582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>
            <a:extLst>
              <a:ext uri="{FF2B5EF4-FFF2-40B4-BE49-F238E27FC236}">
                <a16:creationId xmlns:a16="http://schemas.microsoft.com/office/drawing/2014/main" id="{B1FF9C8E-CB98-F50A-0E0D-8974760AA8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88" b="28569"/>
          <a:stretch>
            <a:fillRect/>
          </a:stretch>
        </p:blipFill>
        <p:spPr>
          <a:xfrm>
            <a:off x="-8323" y="39600638"/>
            <a:ext cx="32415935" cy="3600000"/>
          </a:xfrm>
          <a:prstGeom prst="rect">
            <a:avLst/>
          </a:prstGeom>
        </p:spPr>
      </p:pic>
      <p:sp>
        <p:nvSpPr>
          <p:cNvPr id="29" name="Título 28">
            <a:extLst>
              <a:ext uri="{FF2B5EF4-FFF2-40B4-BE49-F238E27FC236}">
                <a16:creationId xmlns:a16="http://schemas.microsoft.com/office/drawing/2014/main" id="{9A4C8935-7139-E55B-E84B-8E1899956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8532" y="4959255"/>
            <a:ext cx="13486842" cy="367674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 b="1">
                <a:solidFill>
                  <a:schemeClr val="accent4"/>
                </a:solidFill>
                <a:latin typeface="Georgia" panose="02040502050405020303" pitchFamily="18" charset="0"/>
              </a:defRPr>
            </a:lvl1pPr>
          </a:lstStyle>
          <a:p>
            <a:r>
              <a:rPr lang="pt-BR" dirty="0"/>
              <a:t>Clique para editar o título do artigo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4B1DCD9-503F-4374-538F-DCB0591A88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5" t="27130" r="729" b="47556"/>
          <a:stretch>
            <a:fillRect/>
          </a:stretch>
        </p:blipFill>
        <p:spPr>
          <a:xfrm>
            <a:off x="504" y="567"/>
            <a:ext cx="32398784" cy="468000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0803525-F5BF-71DF-FEF8-A908CBD4E2AB}"/>
              </a:ext>
            </a:extLst>
          </p:cNvPr>
          <p:cNvGrpSpPr/>
          <p:nvPr userDrawn="1"/>
        </p:nvGrpSpPr>
        <p:grpSpPr>
          <a:xfrm>
            <a:off x="25483345" y="-278690"/>
            <a:ext cx="6924265" cy="6210647"/>
            <a:chOff x="20529023" y="2282036"/>
            <a:chExt cx="6924265" cy="6210647"/>
          </a:xfrm>
        </p:grpSpPr>
        <p:pic>
          <p:nvPicPr>
            <p:cNvPr id="9" name="Imagem 8" descr="Desenho de uma pessoa&#10;&#10;O conteúdo gerado por IA pode estar incorreto.">
              <a:extLst>
                <a:ext uri="{FF2B5EF4-FFF2-40B4-BE49-F238E27FC236}">
                  <a16:creationId xmlns:a16="http://schemas.microsoft.com/office/drawing/2014/main" id="{99115AE5-CF13-68AB-EF62-AE720B7125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514" t="4255" r="15941" b="13423"/>
            <a:stretch>
              <a:fillRect/>
            </a:stretch>
          </p:blipFill>
          <p:spPr>
            <a:xfrm>
              <a:off x="20529023" y="2282036"/>
              <a:ext cx="5308600" cy="5645149"/>
            </a:xfrm>
            <a:prstGeom prst="rect">
              <a:avLst/>
            </a:prstGeom>
          </p:spPr>
        </p:pic>
        <p:pic>
          <p:nvPicPr>
            <p:cNvPr id="13" name="Imagem 12" descr="Imagem em preto e branco&#10;&#10;O conteúdo gerado por IA pode estar incorreto.">
              <a:extLst>
                <a:ext uri="{FF2B5EF4-FFF2-40B4-BE49-F238E27FC236}">
                  <a16:creationId xmlns:a16="http://schemas.microsoft.com/office/drawing/2014/main" id="{2690CAEC-7ACA-0B07-D2A6-CFBAA05086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75" t="61597" r="2932"/>
            <a:stretch>
              <a:fillRect/>
            </a:stretch>
          </p:blipFill>
          <p:spPr>
            <a:xfrm>
              <a:off x="21639055" y="5859269"/>
              <a:ext cx="5814233" cy="2633414"/>
            </a:xfrm>
            <a:prstGeom prst="rect">
              <a:avLst/>
            </a:prstGeom>
          </p:spPr>
        </p:pic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id="{EBBB4065-F1B5-C675-5EF9-4C5952B7991E}"/>
              </a:ext>
            </a:extLst>
          </p:cNvPr>
          <p:cNvSpPr/>
          <p:nvPr userDrawn="1"/>
        </p:nvSpPr>
        <p:spPr>
          <a:xfrm rot="16200000">
            <a:off x="5760219" y="-5760221"/>
            <a:ext cx="4680000" cy="16200437"/>
          </a:xfrm>
          <a:prstGeom prst="rect">
            <a:avLst/>
          </a:prstGeom>
          <a:gradFill flip="none" rotWithShape="1">
            <a:gsLst>
              <a:gs pos="6000">
                <a:srgbClr val="535B49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EE41D6B7-3DF7-52BC-1B90-DD0E92189E6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8532" y="717808"/>
            <a:ext cx="12947957" cy="2895342"/>
          </a:xfrm>
          <a:prstGeom prst="rect">
            <a:avLst/>
          </a:prstGeom>
        </p:spPr>
      </p:pic>
      <p:sp>
        <p:nvSpPr>
          <p:cNvPr id="25" name="Espaço Reservado para Conteúdo 24">
            <a:extLst>
              <a:ext uri="{FF2B5EF4-FFF2-40B4-BE49-F238E27FC236}">
                <a16:creationId xmlns:a16="http://schemas.microsoft.com/office/drawing/2014/main" id="{7B443F41-C78C-FAF2-EC0F-129ADC9B9A5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808532" y="9356000"/>
            <a:ext cx="13486843" cy="29524637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4800"/>
            </a:lvl1pPr>
            <a:lvl2pPr marL="457191" indent="0" algn="just">
              <a:lnSpc>
                <a:spcPct val="100000"/>
              </a:lnSpc>
              <a:spcBef>
                <a:spcPts val="0"/>
              </a:spcBef>
              <a:buNone/>
              <a:defRPr sz="4800"/>
            </a:lvl2pPr>
            <a:lvl3pPr marL="914382" indent="0" algn="just">
              <a:lnSpc>
                <a:spcPct val="100000"/>
              </a:lnSpc>
              <a:spcBef>
                <a:spcPts val="0"/>
              </a:spcBef>
              <a:buNone/>
              <a:defRPr sz="4800"/>
            </a:lvl3pPr>
            <a:lvl4pPr marL="1371572" indent="0" algn="just">
              <a:lnSpc>
                <a:spcPct val="100000"/>
              </a:lnSpc>
              <a:spcBef>
                <a:spcPts val="0"/>
              </a:spcBef>
              <a:buNone/>
              <a:defRPr sz="4800"/>
            </a:lvl4pPr>
            <a:lvl5pPr marL="1828763" indent="0" algn="just">
              <a:lnSpc>
                <a:spcPct val="100000"/>
              </a:lnSpc>
              <a:spcBef>
                <a:spcPts val="0"/>
              </a:spcBef>
              <a:buNone/>
              <a:defRPr sz="4800"/>
            </a:lvl5pPr>
          </a:lstStyle>
          <a:p>
            <a:pPr lvl="0"/>
            <a:r>
              <a:rPr lang="pt-BR" dirty="0"/>
              <a:t>Clique para inserir os textos/imagens do seu artigo.</a:t>
            </a:r>
          </a:p>
          <a:p>
            <a:pPr lvl="0"/>
            <a:endParaRPr lang="pt-BR" dirty="0"/>
          </a:p>
          <a:p>
            <a:pPr lvl="0"/>
            <a:endParaRPr lang="pt-BR" dirty="0"/>
          </a:p>
        </p:txBody>
      </p:sp>
      <p:sp>
        <p:nvSpPr>
          <p:cNvPr id="27" name="Espaço Reservado para Conteúdo 24">
            <a:extLst>
              <a:ext uri="{FF2B5EF4-FFF2-40B4-BE49-F238E27FC236}">
                <a16:creationId xmlns:a16="http://schemas.microsoft.com/office/drawing/2014/main" id="{8E021083-04CC-4300-A675-3733A96BB3B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7103912" y="9356000"/>
            <a:ext cx="13486843" cy="29524637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4800"/>
            </a:lvl1pPr>
            <a:lvl2pPr marL="457191" indent="0" algn="just">
              <a:lnSpc>
                <a:spcPct val="100000"/>
              </a:lnSpc>
              <a:spcBef>
                <a:spcPts val="0"/>
              </a:spcBef>
              <a:buNone/>
              <a:defRPr sz="4800"/>
            </a:lvl2pPr>
            <a:lvl3pPr marL="914382" indent="0" algn="just">
              <a:lnSpc>
                <a:spcPct val="100000"/>
              </a:lnSpc>
              <a:spcBef>
                <a:spcPts val="0"/>
              </a:spcBef>
              <a:buNone/>
              <a:defRPr sz="4800"/>
            </a:lvl3pPr>
            <a:lvl4pPr marL="1371572" indent="0" algn="just">
              <a:lnSpc>
                <a:spcPct val="100000"/>
              </a:lnSpc>
              <a:spcBef>
                <a:spcPts val="0"/>
              </a:spcBef>
              <a:buNone/>
              <a:defRPr sz="4800"/>
            </a:lvl4pPr>
            <a:lvl5pPr marL="1828763" indent="0" algn="just">
              <a:lnSpc>
                <a:spcPct val="100000"/>
              </a:lnSpc>
              <a:spcBef>
                <a:spcPts val="0"/>
              </a:spcBef>
              <a:buNone/>
              <a:defRPr sz="4800"/>
            </a:lvl5pPr>
          </a:lstStyle>
          <a:p>
            <a:pPr lvl="0"/>
            <a:r>
              <a:rPr lang="pt-BR" dirty="0"/>
              <a:t>Clique para inserir os textos/imagens do seu artigo.</a:t>
            </a:r>
          </a:p>
          <a:p>
            <a:pPr lvl="0"/>
            <a:endParaRPr lang="pt-BR" dirty="0"/>
          </a:p>
          <a:p>
            <a:pPr lvl="0"/>
            <a:endParaRPr lang="pt-BR" dirty="0"/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AB221023-81CA-5DF6-7D9A-6A049D87F1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27813" y="40320638"/>
            <a:ext cx="2160000" cy="2160000"/>
          </a:xfrm>
          <a:prstGeom prst="rect">
            <a:avLst/>
          </a:prstGeom>
        </p:spPr>
      </p:pic>
      <p:sp>
        <p:nvSpPr>
          <p:cNvPr id="39" name="CaixaDeTexto 38">
            <a:extLst>
              <a:ext uri="{FF2B5EF4-FFF2-40B4-BE49-F238E27FC236}">
                <a16:creationId xmlns:a16="http://schemas.microsoft.com/office/drawing/2014/main" id="{51A28B14-6EB2-893C-11D9-03F39E67B3E0}"/>
              </a:ext>
            </a:extLst>
          </p:cNvPr>
          <p:cNvSpPr txBox="1"/>
          <p:nvPr userDrawn="1"/>
        </p:nvSpPr>
        <p:spPr>
          <a:xfrm rot="16200000">
            <a:off x="718410" y="41258260"/>
            <a:ext cx="23147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semtec.cps.sp.gov.br</a:t>
            </a:r>
          </a:p>
        </p:txBody>
      </p:sp>
      <p:sp>
        <p:nvSpPr>
          <p:cNvPr id="41" name="Espaço Reservado para Texto 40">
            <a:extLst>
              <a:ext uri="{FF2B5EF4-FFF2-40B4-BE49-F238E27FC236}">
                <a16:creationId xmlns:a16="http://schemas.microsoft.com/office/drawing/2014/main" id="{BB1BF667-07BC-AF1F-7110-9B15E290F7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103912" y="5645716"/>
            <a:ext cx="13486843" cy="3276034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4400">
                <a:latin typeface="Century Gothic" panose="020B0502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4400">
                <a:latin typeface="Century Gothic" panose="020B0502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4400">
                <a:latin typeface="Century Gothic" panose="020B0502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4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/>
              <a:t>Clique para editar os nomes dos autores e </a:t>
            </a:r>
            <a:r>
              <a:rPr lang="pt-BR" dirty="0" err="1"/>
              <a:t>co-autores</a:t>
            </a:r>
            <a:r>
              <a:rPr lang="pt-BR" dirty="0"/>
              <a:t> (máximo 4). Exemplo: Nome Sobrenome do Autor(a)¹</a:t>
            </a:r>
          </a:p>
        </p:txBody>
      </p:sp>
      <p:sp>
        <p:nvSpPr>
          <p:cNvPr id="42" name="Espaço Reservado para Texto 40">
            <a:extLst>
              <a:ext uri="{FF2B5EF4-FFF2-40B4-BE49-F238E27FC236}">
                <a16:creationId xmlns:a16="http://schemas.microsoft.com/office/drawing/2014/main" id="{57FFA275-E6A8-B91B-E8A3-37A978581C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7877" y="40320637"/>
            <a:ext cx="17989617" cy="2270283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4400">
                <a:latin typeface="Century Gothic" panose="020B0502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4400">
                <a:latin typeface="Century Gothic" panose="020B0502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4400">
                <a:latin typeface="Century Gothic" panose="020B0502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4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/>
              <a:t>Clique para inserir as informações de unidade e e-mail institucional. Exemplo: ¹ Etec Nome Sobrenome – email@email.com.br</a:t>
            </a:r>
          </a:p>
        </p:txBody>
      </p:sp>
      <p:pic>
        <p:nvPicPr>
          <p:cNvPr id="4" name="Gráfico 6">
            <a:extLst>
              <a:ext uri="{FF2B5EF4-FFF2-40B4-BE49-F238E27FC236}">
                <a16:creationId xmlns:a16="http://schemas.microsoft.com/office/drawing/2014/main" id="{4B918291-DD98-8D43-1652-53C2FDA1C06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367293" y="40315648"/>
            <a:ext cx="522346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7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fade/>
      </p:transition>
    </mc:Choice>
    <mc:Fallback xmlns="">
      <p:transition advClick="0" advTm="2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607" userDrawn="1">
          <p15:clr>
            <a:srgbClr val="FBAE40"/>
          </p15:clr>
        </p15:guide>
        <p15:guide id="2" pos="1020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19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mc:AlternateContent xmlns:mc="http://schemas.openxmlformats.org/markup-compatibility/2006" xmlns:p14="http://schemas.microsoft.com/office/powerpoint/2010/main">
    <mc:Choice Requires="p14">
      <p:transition p14:dur="10" advClick="0" advTm="20000">
        <p:fade/>
      </p:transition>
    </mc:Choice>
    <mc:Fallback xmlns="">
      <p:transition advClick="0" advTm="20000">
        <p:fade/>
      </p:transition>
    </mc:Fallback>
  </mc:AlternateContent>
  <p:txStyles>
    <p:titleStyle>
      <a:lvl1pPr algn="l" defTabSz="91438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6" indent="-228595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7" indent="-228595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7" indent="-228595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8" indent="-228595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9" indent="-228595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9" indent="-228595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0" indent="-228595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1" indent="-228595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3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3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5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5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07" userDrawn="1">
          <p15:clr>
            <a:srgbClr val="F26B43"/>
          </p15:clr>
        </p15:guide>
        <p15:guide id="2" pos="102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1CBA1-3D57-4734-43BB-6B492B769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D78AC4-70A3-B4FD-E6C2-D31D72ED0E1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33B557-AD56-0C9C-13CF-D00956475D3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7C3210F-BBEC-ACF7-1295-6C8ABFBDA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04EA4E2F-B66D-44AB-0186-FB87CCDAEA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4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fade/>
      </p:transition>
    </mc:Choice>
    <mc:Fallback xmlns="">
      <p:transition advClick="0" advTm="20000">
        <p:fade/>
      </p:transition>
    </mc:Fallback>
  </mc:AlternateContent>
</p:sld>
</file>

<file path=ppt/theme/theme1.xml><?xml version="1.0" encoding="utf-8"?>
<a:theme xmlns:a="http://schemas.openxmlformats.org/drawingml/2006/main" name="CPS">
  <a:themeElements>
    <a:clrScheme name="Personalizada 3">
      <a:dk1>
        <a:sysClr val="windowText" lastClr="000000"/>
      </a:dk1>
      <a:lt1>
        <a:sysClr val="window" lastClr="FFFFFF"/>
      </a:lt1>
      <a:dk2>
        <a:srgbClr val="3D3E38"/>
      </a:dk2>
      <a:lt2>
        <a:srgbClr val="E7E6E6"/>
      </a:lt2>
      <a:accent1>
        <a:srgbClr val="585A50"/>
      </a:accent1>
      <a:accent2>
        <a:srgbClr val="7F8473"/>
      </a:accent2>
      <a:accent3>
        <a:srgbClr val="A5A5A5"/>
      </a:accent3>
      <a:accent4>
        <a:srgbClr val="95745D"/>
      </a:accent4>
      <a:accent5>
        <a:srgbClr val="EBD7A8"/>
      </a:accent5>
      <a:accent6>
        <a:srgbClr val="F8F1E0"/>
      </a:accent6>
      <a:hlink>
        <a:srgbClr val="0563C1"/>
      </a:hlink>
      <a:folHlink>
        <a:srgbClr val="954F7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S" id="{522B7439-C186-4934-853D-D2D0D660847F}" vid="{A0A21EDA-B826-459E-9594-4A2946983E3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CPS</Template>
  <TotalTime>150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Georgia</vt:lpstr>
      <vt:lpstr>Aptos</vt:lpstr>
      <vt:lpstr>Century Gothic</vt:lpstr>
      <vt:lpstr>Arial</vt:lpstr>
      <vt:lpstr>CPS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12º SEMTEC</dc:title>
  <dc:creator>CPS</dc:creator>
  <cp:keywords>CPS</cp:keywords>
  <cp:lastModifiedBy>Rafael Zoccoler</cp:lastModifiedBy>
  <cp:revision>12</cp:revision>
  <dcterms:created xsi:type="dcterms:W3CDTF">2026-06-16T19:12:36Z</dcterms:created>
  <dcterms:modified xsi:type="dcterms:W3CDTF">2026-06-30T20:16:30Z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f380b4d-8a71-4241-982c-3816ad3ce8fc_Enabled">
    <vt:lpwstr>true</vt:lpwstr>
  </property>
  <property fmtid="{D5CDD505-2E9C-101B-9397-08002B2CF9AE}" pid="3" name="MSIP_Label_ff380b4d-8a71-4241-982c-3816ad3ce8fc_SetDate">
    <vt:lpwstr>2026-06-16T20:32:54Z</vt:lpwstr>
  </property>
  <property fmtid="{D5CDD505-2E9C-101B-9397-08002B2CF9AE}" pid="4" name="MSIP_Label_ff380b4d-8a71-4241-982c-3816ad3ce8fc_Method">
    <vt:lpwstr>Standard</vt:lpwstr>
  </property>
  <property fmtid="{D5CDD505-2E9C-101B-9397-08002B2CF9AE}" pid="5" name="MSIP_Label_ff380b4d-8a71-4241-982c-3816ad3ce8fc_Name">
    <vt:lpwstr>defa4170-0d19-0005-0004-bc88714345d2</vt:lpwstr>
  </property>
  <property fmtid="{D5CDD505-2E9C-101B-9397-08002B2CF9AE}" pid="6" name="MSIP_Label_ff380b4d-8a71-4241-982c-3816ad3ce8fc_SiteId">
    <vt:lpwstr>eabe64c5-68f5-4a76-8301-9577a679e449</vt:lpwstr>
  </property>
  <property fmtid="{D5CDD505-2E9C-101B-9397-08002B2CF9AE}" pid="7" name="MSIP_Label_ff380b4d-8a71-4241-982c-3816ad3ce8fc_ActionId">
    <vt:lpwstr>a0e2d54e-9003-46ed-a339-b6eca868e859</vt:lpwstr>
  </property>
  <property fmtid="{D5CDD505-2E9C-101B-9397-08002B2CF9AE}" pid="8" name="MSIP_Label_ff380b4d-8a71-4241-982c-3816ad3ce8fc_ContentBits">
    <vt:lpwstr>0</vt:lpwstr>
  </property>
  <property fmtid="{D5CDD505-2E9C-101B-9397-08002B2CF9AE}" pid="9" name="MSIP_Label_ff380b4d-8a71-4241-982c-3816ad3ce8fc_Tag">
    <vt:lpwstr>10, 3, 0, 1</vt:lpwstr>
  </property>
</Properties>
</file>